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45" r:id="rId2"/>
    <p:sldId id="343" r:id="rId3"/>
    <p:sldId id="256" r:id="rId4"/>
    <p:sldId id="344"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 id="346" r:id="rId53"/>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8"/>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package" Target="../embeddings/Microsoft_Excel_Worksheet1.xlsx"/></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join.eaa.org/" TargetMode="Externa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9198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a:t>
            </a:r>
            <a:r>
              <a:rPr lang="en-US" dirty="0" smtClean="0"/>
              <a:t>	</a:t>
            </a:r>
            <a:r>
              <a:rPr lang="en-US" dirty="0" smtClean="0"/>
              <a:t>	rudder</a:t>
            </a:r>
            <a:r>
              <a:rPr lang="en-US" dirty="0" smtClean="0"/>
              <a:t>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355312"/>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87"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199"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7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17684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06336" y="4892716"/>
            <a:ext cx="5477077" cy="369332"/>
          </a:xfrm>
          <a:prstGeom prst="rect">
            <a:avLst/>
          </a:prstGeom>
          <a:noFill/>
        </p:spPr>
        <p:txBody>
          <a:bodyPr wrap="none" rtlCol="0">
            <a:spAutoFit/>
          </a:bodyPr>
          <a:lstStyle/>
          <a:p>
            <a:r>
              <a:rPr lang="en-US" dirty="0" smtClean="0"/>
              <a:t>My method then required the use of </a:t>
            </a:r>
            <a:r>
              <a:rPr lang="en-US" i="1" dirty="0" smtClean="0"/>
              <a:t>elevated privileges</a:t>
            </a:r>
            <a:r>
              <a:rPr lang="en-US" dirty="0" smtClean="0"/>
              <a:t>.</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97"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2064</TotalTime>
  <Words>3185</Words>
  <Application>Microsoft Office PowerPoint</Application>
  <PresentationFormat>Custom</PresentationFormat>
  <Paragraphs>612</Paragraphs>
  <Slides>52</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345</cp:revision>
  <dcterms:created xsi:type="dcterms:W3CDTF">2022-12-24T11:04:31Z</dcterms:created>
  <dcterms:modified xsi:type="dcterms:W3CDTF">2024-02-19T13:52:59Z</dcterms:modified>
</cp:coreProperties>
</file>